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72" r:id="rId3"/>
    <p:sldId id="262" r:id="rId4"/>
    <p:sldId id="273" r:id="rId5"/>
    <p:sldId id="274" r:id="rId6"/>
    <p:sldId id="275" r:id="rId7"/>
    <p:sldId id="276" r:id="rId8"/>
    <p:sldId id="277" r:id="rId9"/>
    <p:sldId id="312" r:id="rId10"/>
    <p:sldId id="313" r:id="rId11"/>
    <p:sldId id="314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 autoAdjust="0"/>
    <p:restoredTop sz="67758" autoAdjust="0"/>
  </p:normalViewPr>
  <p:slideViewPr>
    <p:cSldViewPr snapToGrid="0">
      <p:cViewPr varScale="1">
        <p:scale>
          <a:sx n="85" d="100"/>
          <a:sy n="85" d="100"/>
        </p:scale>
        <p:origin x="590" y="14"/>
      </p:cViewPr>
      <p:guideLst/>
    </p:cSldViewPr>
  </p:slideViewPr>
  <p:outlineViewPr>
    <p:cViewPr>
      <p:scale>
        <a:sx n="33" d="100"/>
        <a:sy n="33" d="100"/>
      </p:scale>
      <p:origin x="0" y="-192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D632B-D422-4E8F-AF57-9A4D6BC3A6BC}" type="datetimeFigureOut">
              <a:rPr lang="zh-TW" altLang="en-US" smtClean="0"/>
              <a:t>2024/1/8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8A86C-F8C1-412E-BBF5-4C80B36E69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48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5A4E4C9D-29AF-9EF3-0B9D-55B25EFCBA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F0A77C09-125C-B150-2D85-8BD212E66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zh-TW"/>
          </a:p>
        </p:txBody>
      </p:sp>
      <p:sp>
        <p:nvSpPr>
          <p:cNvPr id="10244" name="投影片編號版面配置區 3">
            <a:extLst>
              <a:ext uri="{FF2B5EF4-FFF2-40B4-BE49-F238E27FC236}">
                <a16:creationId xmlns:a16="http://schemas.microsoft.com/office/drawing/2014/main" id="{62F9C19D-3AEE-FDA7-92FC-D2EC9E61E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DA687E-68A3-4B31-9AE2-07FD450AB9EF}" type="slidenum">
              <a:rPr kumimoji="0" lang="en-US" altLang="zh-TW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44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432" y="168030"/>
            <a:ext cx="9074224" cy="54359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8760"/>
            <a:ext cx="10515600" cy="490820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5C1689-AA84-EDDB-A1BB-0AD4FC198E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163" y="6597650"/>
            <a:ext cx="2970212" cy="2603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r>
              <a:rPr lang="zh-TW" altLang="en-US"/>
              <a:t>恆準定位股份有限公司 機密 </a:t>
            </a:r>
            <a:r>
              <a:rPr lang="en-US" altLang="zh-TW"/>
              <a:t>confidential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79CE39-7387-9287-14DD-FBFDD95876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18638" y="6597650"/>
            <a:ext cx="2743200" cy="2603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DF4EA1-C25A-4F3E-ABC6-378F9BE0A0F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988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12BBE-7265-1A08-C423-E92669CD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1C333-BD47-8ED1-F8FF-9B70794E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BAA4A-4BEC-B69E-3750-4914E56B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48524826-09E7-4397-9A0B-6E001ED9151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322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415A212-0FD3-48AD-676B-FC96810F90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3BF5DDB-9A64-4A53-E586-911BA633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CDEB42-0B27-063D-66F8-C1930539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C0A69415-C61F-4362-88DF-3984C6C153B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046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9C4C880-5510-5A16-303F-2B6FACAA0B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62003F3-1E3B-4ECE-4ECC-57680FFEC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27CE45-0265-4304-ADAC-8B82BEB2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118A064B-8542-4E9C-8FE3-428A9E5C9B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647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B77B7ED-A54E-86F0-6630-965FD951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24D2A5A-15CE-2D8C-E326-1F45AFE3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8140DA1-CFDC-C1C1-63F7-E6B40627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8CBA7519-E215-4CD0-8A57-942539762B8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25779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242D5B5-B231-43C6-EA47-BAEB6756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5B39F5A-A6C5-1F34-EB75-028A116A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E9ADE5A-F882-61E5-980E-62C5C634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650" y="6538913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AA169FA-E778-466C-BCE1-742966325C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658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恆準PPT版型_母片">
            <a:extLst>
              <a:ext uri="{FF2B5EF4-FFF2-40B4-BE49-F238E27FC236}">
                <a16:creationId xmlns:a16="http://schemas.microsoft.com/office/drawing/2014/main" id="{272246B2-C320-E7AA-F740-2737C7B5FA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"/>
          <a:stretch>
            <a:fillRect/>
          </a:stretch>
        </p:blipFill>
        <p:spPr bwMode="auto">
          <a:xfrm>
            <a:off x="0" y="0"/>
            <a:ext cx="12192000" cy="700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3A34E557-EB60-3D47-D1BD-43EEC69C98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40013" y="188913"/>
            <a:ext cx="82518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720CCD46-774E-7BAE-A472-1EDFD5D626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341438"/>
            <a:ext cx="105156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1D8F39F-87DB-4A08-7E9C-073C6D15BA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97650"/>
            <a:ext cx="12192000" cy="260350"/>
          </a:xfrm>
          <a:prstGeom prst="rect">
            <a:avLst/>
          </a:prstGeom>
          <a:solidFill>
            <a:srgbClr val="192F58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TW" altLang="en-US" sz="1477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6798804-7722-AB8E-E4D5-D732E7138D12}"/>
              </a:ext>
            </a:extLst>
          </p:cNvPr>
          <p:cNvSpPr txBox="1">
            <a:spLocks/>
          </p:cNvSpPr>
          <p:nvPr userDrawn="1"/>
        </p:nvSpPr>
        <p:spPr>
          <a:xfrm>
            <a:off x="30163" y="6597650"/>
            <a:ext cx="2970212" cy="26035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TW" altLang="en-US" dirty="0"/>
              <a:t>恆準定位股份有限公司 機密 </a:t>
            </a:r>
            <a:r>
              <a:rPr lang="en-US" altLang="zh-TW" dirty="0"/>
              <a:t>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01A9A3F-82CE-5ED5-DACE-0D803E91EA57}"/>
              </a:ext>
            </a:extLst>
          </p:cNvPr>
          <p:cNvSpPr txBox="1">
            <a:spLocks/>
          </p:cNvSpPr>
          <p:nvPr userDrawn="1"/>
        </p:nvSpPr>
        <p:spPr>
          <a:xfrm>
            <a:off x="9418638" y="6597650"/>
            <a:ext cx="2743200" cy="2603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defRPr/>
            </a:pPr>
            <a:fld id="{5C5CF28F-8E69-48E1-874C-7AC0553F9E98}" type="slidenum">
              <a:rPr lang="en-US" altLang="zh-TW" sz="1400" smtClean="0">
                <a:solidFill>
                  <a:schemeClr val="bg1"/>
                </a:solidFill>
              </a:rPr>
              <a:pPr algn="r">
                <a:defRPr/>
              </a:pPr>
              <a:t>‹#›</a:t>
            </a:fld>
            <a:endParaRPr lang="en-US" altLang="zh-TW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70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kern="1200">
          <a:solidFill>
            <a:srgbClr val="002060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206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206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206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00206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203864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203864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203864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203864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203864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6" descr="恆準PPT版型_封面">
            <a:extLst>
              <a:ext uri="{FF2B5EF4-FFF2-40B4-BE49-F238E27FC236}">
                <a16:creationId xmlns:a16="http://schemas.microsoft.com/office/drawing/2014/main" id="{ED76C70A-256C-CF66-28A1-53FF466D9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9150"/>
            <a:ext cx="12192000" cy="861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2">
            <a:extLst>
              <a:ext uri="{FF2B5EF4-FFF2-40B4-BE49-F238E27FC236}">
                <a16:creationId xmlns:a16="http://schemas.microsoft.com/office/drawing/2014/main" id="{83D53892-801A-5114-2216-27ECFAE3E1F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62213" y="2187575"/>
            <a:ext cx="7621587" cy="444500"/>
          </a:xfrm>
        </p:spPr>
        <p:txBody>
          <a:bodyPr anchor="ctr"/>
          <a:lstStyle/>
          <a:p>
            <a:pPr algn="l" eaLnBrk="1" hangingPunct="1"/>
            <a:r>
              <a:rPr lang="en-US" altLang="zh-TW" sz="1800">
                <a:solidFill>
                  <a:schemeClr val="bg1"/>
                </a:solidFill>
              </a:rPr>
              <a:t>Leading Indoor Positioning System Provider and Service Enabler</a:t>
            </a:r>
            <a:r>
              <a:rPr lang="en-US" altLang="zh-TW" sz="1200"/>
              <a:t> 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18D93733-D78A-D7C8-125B-0C6FF144755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3060700"/>
            <a:ext cx="8534400" cy="1592263"/>
          </a:xfrm>
        </p:spPr>
        <p:txBody>
          <a:bodyPr lIns="112542" tIns="56271" rIns="112542" bIns="56271"/>
          <a:lstStyle/>
          <a:p>
            <a:pPr eaLnBrk="1" hangingPunct="1"/>
            <a:r>
              <a:rPr lang="zh-TW" altLang="en-US" sz="4800" dirty="0">
                <a:solidFill>
                  <a:srgbClr val="192F58"/>
                </a:solidFill>
              </a:rPr>
              <a:t>公司名稱</a:t>
            </a:r>
          </a:p>
          <a:p>
            <a:pPr eaLnBrk="1" hangingPunct="1"/>
            <a:r>
              <a:rPr lang="zh-TW" altLang="en-US" sz="4800" dirty="0">
                <a:solidFill>
                  <a:srgbClr val="192F58"/>
                </a:solidFill>
              </a:rPr>
              <a:t>室內定位系統規劃</a:t>
            </a:r>
          </a:p>
        </p:txBody>
      </p:sp>
      <p:sp>
        <p:nvSpPr>
          <p:cNvPr id="9221" name="Text Box 7">
            <a:extLst>
              <a:ext uri="{FF2B5EF4-FFF2-40B4-BE49-F238E27FC236}">
                <a16:creationId xmlns:a16="http://schemas.microsoft.com/office/drawing/2014/main" id="{D83D9203-F7D3-C639-B710-E17CBE46C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029200"/>
            <a:ext cx="85344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2038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2038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2038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038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2038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038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038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038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20386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00" b="0" i="0" u="sng" strike="noStrike" kern="1200" cap="none" spc="0" normalizeH="0" baseline="0" noProof="0">
                <a:ln>
                  <a:noFill/>
                </a:ln>
                <a:solidFill>
                  <a:srgbClr val="192F58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恆準定位股份有限公司</a:t>
            </a:r>
            <a:endParaRPr kumimoji="1" lang="en-US" altLang="zh-TW" sz="3200" b="0" i="0" u="sng" strike="noStrike" kern="1200" cap="none" spc="0" normalizeH="0" baseline="0" noProof="0">
              <a:ln>
                <a:noFill/>
              </a:ln>
              <a:solidFill>
                <a:srgbClr val="192F58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93E7A-8FD5-D3DD-82F3-0D0B07E0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0BC5FC-B980-3219-EBC5-610E789BD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因為用到四個藍牙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Dongle </a:t>
            </a:r>
            <a:r>
              <a:rPr lang="zh-TW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可先在主機下載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Putty</a:t>
            </a:r>
            <a:endParaRPr lang="en-US" altLang="zh-TW" sz="24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Putty </a:t>
            </a:r>
            <a:r>
              <a:rPr lang="zh-TW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連接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en-US" altLang="zh-TW" sz="24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Longin</a:t>
            </a:r>
            <a:r>
              <a:rPr lang="en-US" altLang="zh-TW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as: pi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lang="en-US" altLang="zh-TW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password:psquare1234</a:t>
            </a:r>
            <a:endParaRPr lang="en-US" altLang="zh-TW" sz="2400" dirty="0"/>
          </a:p>
          <a:p>
            <a:r>
              <a:rPr lang="zh-TW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插入四個藍牙</a:t>
            </a:r>
            <a:r>
              <a:rPr lang="zh-TW" altLang="zh-TW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Dongle</a:t>
            </a:r>
          </a:p>
          <a:p>
            <a:r>
              <a:rPr lang="zh-TW" altLang="en-US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輸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入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$ </a:t>
            </a:r>
            <a:r>
              <a:rPr lang="en-US" altLang="zh-TW" sz="2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sudo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/home/pi/Desktop/</a:t>
            </a:r>
            <a:r>
              <a:rPr lang="en-US" altLang="zh-TW" sz="2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bdaddr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2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bdaddr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-</a:t>
            </a:r>
            <a:r>
              <a:rPr lang="en-US" altLang="zh-TW" sz="2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hci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10:01:00:00:01:0</a:t>
            </a:r>
            <a:r>
              <a:rPr lang="en-US" altLang="zh-TW" sz="2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#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修改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MAC</a:t>
            </a:r>
          </a:p>
          <a:p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每一個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dongle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記得都貼上編號已做確認</a:t>
            </a:r>
          </a:p>
          <a:p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1190E4-F1A5-110F-8D31-96EF58B7A1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E68E635-AFD7-BE4A-C695-3229AEF02CD9}"/>
              </a:ext>
            </a:extLst>
          </p:cNvPr>
          <p:cNvCxnSpPr/>
          <p:nvPr/>
        </p:nvCxnSpPr>
        <p:spPr>
          <a:xfrm flipV="1">
            <a:off x="7844117" y="2266008"/>
            <a:ext cx="179294" cy="44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1B2513A-39B9-6A29-A913-55CF4CF10996}"/>
              </a:ext>
            </a:extLst>
          </p:cNvPr>
          <p:cNvCxnSpPr/>
          <p:nvPr/>
        </p:nvCxnSpPr>
        <p:spPr>
          <a:xfrm flipH="1">
            <a:off x="9879105" y="2975942"/>
            <a:ext cx="242047" cy="60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D86D10D-3246-06FA-5E58-613504D0BF5B}"/>
              </a:ext>
            </a:extLst>
          </p:cNvPr>
          <p:cNvSpPr txBox="1"/>
          <p:nvPr/>
        </p:nvSpPr>
        <p:spPr>
          <a:xfrm>
            <a:off x="7844117" y="1631925"/>
            <a:ext cx="2298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每個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dongle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都不一樣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ex:hci1,hci2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8BE32C-E2F8-E28C-7361-249CC87694C5}"/>
              </a:ext>
            </a:extLst>
          </p:cNvPr>
          <p:cNvSpPr txBox="1"/>
          <p:nvPr/>
        </p:nvSpPr>
        <p:spPr>
          <a:xfrm>
            <a:off x="8622412" y="3674098"/>
            <a:ext cx="2298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從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慢慢地增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ex:02,03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990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3CDB80-1A5C-62D8-53D7-BA4FEC54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46787E-3986-8BDF-D2CF-35582C592A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9A6D024-A6EF-C695-9BB3-F193EA734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733" y="1200362"/>
            <a:ext cx="3680582" cy="49085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3022A03-B978-DCD3-10B5-3EFCE7368B04}"/>
              </a:ext>
            </a:extLst>
          </p:cNvPr>
          <p:cNvSpPr txBox="1"/>
          <p:nvPr/>
        </p:nvSpPr>
        <p:spPr>
          <a:xfrm>
            <a:off x="2603293" y="34699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B61A6B3-4A86-919B-9673-3A2E67F7CD8A}"/>
              </a:ext>
            </a:extLst>
          </p:cNvPr>
          <p:cNvSpPr txBox="1"/>
          <p:nvPr/>
        </p:nvSpPr>
        <p:spPr>
          <a:xfrm>
            <a:off x="2651644" y="3839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6FE470-DFD1-3C5D-4689-83E6192CECAB}"/>
              </a:ext>
            </a:extLst>
          </p:cNvPr>
          <p:cNvSpPr txBox="1"/>
          <p:nvPr/>
        </p:nvSpPr>
        <p:spPr>
          <a:xfrm>
            <a:off x="3314118" y="34699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21C570-44E6-FE36-E1A1-7E2645A0307B}"/>
              </a:ext>
            </a:extLst>
          </p:cNvPr>
          <p:cNvSpPr txBox="1"/>
          <p:nvPr/>
        </p:nvSpPr>
        <p:spPr>
          <a:xfrm>
            <a:off x="3374504" y="37852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DCE61DE-279A-60AC-D65D-28C4A8AFE3E3}"/>
              </a:ext>
            </a:extLst>
          </p:cNvPr>
          <p:cNvSpPr txBox="1"/>
          <p:nvPr/>
        </p:nvSpPr>
        <p:spPr>
          <a:xfrm>
            <a:off x="5228664" y="1832846"/>
            <a:ext cx="6771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sudo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/home/pi/Desktop/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bdaddr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bdaddr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-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hci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10:01:00:00:01:0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DBD7263-5B4C-4F23-13EB-B7303DBCC30B}"/>
              </a:ext>
            </a:extLst>
          </p:cNvPr>
          <p:cNvCxnSpPr>
            <a:cxnSpLocks/>
          </p:cNvCxnSpPr>
          <p:nvPr/>
        </p:nvCxnSpPr>
        <p:spPr>
          <a:xfrm flipH="1">
            <a:off x="3615804" y="2202178"/>
            <a:ext cx="7787302" cy="141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54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841A99-45ED-DCB9-B611-0145D56F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貼紙位置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0D292B-E538-4AE0-4C36-07DAC0307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41FBBF-7113-5293-1689-510EDDAAB4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348266-0ED8-C81F-D593-8A416C75F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47" y="1382925"/>
            <a:ext cx="3363948" cy="44862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8758A9C-7F54-932F-E36E-AB5E8225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0723"/>
            <a:ext cx="4966819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6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0D1B8-6D70-1EED-39F7-66D187A2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750472-BAB8-4089-56FC-2975713E8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先輸入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$ </a:t>
            </a:r>
            <a:r>
              <a:rPr lang="en-US" altLang="zh-TW" sz="24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hciconfig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9D781C-BB18-862E-A49F-F896EAF88D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3DEB35-A14A-EEFC-6BA6-54C43FC55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24" y="1364876"/>
            <a:ext cx="5273040" cy="434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5920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74654-6CFB-384B-5604-7DFB8650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774204-02D2-2A46-C744-6DA02B05A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輸入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$ </a:t>
            </a:r>
            <a:r>
              <a:rPr lang="en-US" altLang="zh-TW" sz="2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hcitool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dev    #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以上兩步驟確認籃牙是否連接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34D01D-D85F-54C2-F63D-EEFFAB9830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52495D-2610-247F-4326-E52184C39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161" y="2534323"/>
            <a:ext cx="7069677" cy="2459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57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96725-B118-892A-FDB8-E147E65C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A3C48F-3567-3B7D-AAC5-300C8B64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$</a:t>
            </a:r>
            <a:r>
              <a:rPr lang="en-US" altLang="zh-TW" sz="24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hcitool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lescan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#</a:t>
            </a:r>
            <a:r>
              <a:rPr lang="zh-TW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確認藍芽是否可以正常掃描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455C63-9F7F-EF7C-EAAF-63D0BCC3B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5545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5C3609-1E65-FF7D-3306-F41A90C16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E72F8C-FB5F-5ADF-60EE-042B8EA7E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開啟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Terminal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，輸入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2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sudo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nano /</a:t>
            </a:r>
            <a:r>
              <a:rPr lang="en-US" altLang="zh-TW" sz="2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etc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/network/interfaces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可使用</a:t>
            </a:r>
            <a:r>
              <a:rPr lang="en-US" altLang="zh-TW" sz="24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ifconfig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檢查網路狀況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553F91-DC20-3A1B-D86D-0322838CAF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FA77DEF-F0E4-9DB7-3AAD-197D1212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67" y="2256943"/>
            <a:ext cx="7343065" cy="41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5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0B76A-61BD-1DED-95EA-90FB102D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有線網路固定</a:t>
            </a:r>
            <a:r>
              <a:rPr lang="en-US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D0A5D-B4A1-B4A9-23FF-B73162041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auto eth0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iface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eth0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inet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static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address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xxx.xxx.xxx.xxx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netmask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xxx.xxx.xxx.xxx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gateway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xxx.xxx.xxx.xxx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auto wlan0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allow-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hotplug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wlan0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iface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wlan0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inet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dhcp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wpa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-conf 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etc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wpa_supplicant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wpa_supplicant.conf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設定完成後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ctrl + x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儲存後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ENTER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離開</a:t>
            </a:r>
          </a:p>
          <a:p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42E499-4EF1-E8E9-C034-7254B6F892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7968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41790-4F4B-F414-D9DD-056CA777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有線網路</a:t>
            </a:r>
            <a:r>
              <a:rPr lang="en-US" altLang="zh-TW" dirty="0"/>
              <a:t>DHCP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34A81C-FEEB-56ED-EB15-7C0BE5C3F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auto eth0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iface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eth0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inet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dhcp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auto wlan0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allow-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hotplug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wlan0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iface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wlan0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inet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dhcp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wpa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-conf 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etc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wpa_supplicant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wpa_supplicant.conf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設定完成後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ctrl + x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儲存後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ENTER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離開</a:t>
            </a:r>
          </a:p>
          <a:p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17AAE4-F02D-BA5F-034F-8B8671FCB7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491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063904-01D1-050D-45DE-D54BE477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WIFI</a:t>
            </a:r>
            <a:r>
              <a:rPr lang="zh-TW" altLang="en-US" dirty="0"/>
              <a:t>設定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2C0C1D-28C1-3D07-C21D-244A5F01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輸入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sudo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nano 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etc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wpa_supplicant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wpa_supplicant.conf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network={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ssid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=“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RouterName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”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key_mgmt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=NONE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	priority=3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} </a:t>
            </a: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network={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ssid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=“p2test01”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key_mgmt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=NONE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	priority=2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##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切記 測試完成請將手機網路基地台關閉，避免之後連不進</a:t>
            </a:r>
          </a:p>
          <a:p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733806-26E2-4D76-6C2E-BF42804D7B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7A068FF-7A75-5809-1231-FD50236F8164}"/>
              </a:ext>
            </a:extLst>
          </p:cNvPr>
          <p:cNvCxnSpPr/>
          <p:nvPr/>
        </p:nvCxnSpPr>
        <p:spPr>
          <a:xfrm flipV="1">
            <a:off x="3200400" y="3890682"/>
            <a:ext cx="2796988" cy="618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CCD1934-9ECA-99FC-C79A-F9B89E3BDA30}"/>
              </a:ext>
            </a:extLst>
          </p:cNvPr>
          <p:cNvSpPr txBox="1"/>
          <p:nvPr/>
        </p:nvSpPr>
        <p:spPr>
          <a:xfrm>
            <a:off x="6320118" y="21138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場域連接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8DBF36D-2821-8415-7CF5-72C7D795BC06}"/>
              </a:ext>
            </a:extLst>
          </p:cNvPr>
          <p:cNvCxnSpPr/>
          <p:nvPr/>
        </p:nvCxnSpPr>
        <p:spPr>
          <a:xfrm flipV="1">
            <a:off x="3523130" y="2384612"/>
            <a:ext cx="2796988" cy="618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9A6EA8-B4E7-5468-6C86-495C53289AC2}"/>
              </a:ext>
            </a:extLst>
          </p:cNvPr>
          <p:cNvSpPr txBox="1"/>
          <p:nvPr/>
        </p:nvSpPr>
        <p:spPr>
          <a:xfrm>
            <a:off x="5996952" y="3700745"/>
            <a:ext cx="5315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救援，若場域無法連接上會用手機開熱點 一台一個</a:t>
            </a:r>
            <a:endParaRPr lang="en-US" altLang="zh-TW" dirty="0"/>
          </a:p>
          <a:p>
            <a:r>
              <a:rPr lang="en-US" altLang="zh-TW" dirty="0"/>
              <a:t>EX: Locator 1 </a:t>
            </a:r>
            <a:r>
              <a:rPr lang="zh-TW" altLang="en-US" dirty="0"/>
              <a:t>設</a:t>
            </a:r>
            <a:r>
              <a:rPr lang="en-US" altLang="zh-TW" dirty="0"/>
              <a:t>01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067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A996C11-6519-5E24-EA27-97234A197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82AF0E-C525-5A93-CAC7-A5F2F1329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前置作業        </a:t>
            </a:r>
            <a:endParaRPr lang="en-US" altLang="zh-TW" sz="2400" dirty="0"/>
          </a:p>
          <a:p>
            <a:pPr lvl="1"/>
            <a:r>
              <a:rPr lang="zh-TW" altLang="en-US" dirty="0"/>
              <a:t>確認規格                </a:t>
            </a:r>
            <a:endParaRPr lang="en-US" altLang="zh-TW" dirty="0"/>
          </a:p>
          <a:p>
            <a:r>
              <a:rPr lang="en-US" altLang="zh-TW" sz="2400" dirty="0"/>
              <a:t>Locator</a:t>
            </a:r>
            <a:r>
              <a:rPr lang="zh-TW" altLang="en-US" sz="2400" dirty="0"/>
              <a:t>設定</a:t>
            </a:r>
            <a:endParaRPr lang="en-US" altLang="zh-TW" sz="2400" dirty="0"/>
          </a:p>
          <a:p>
            <a:pPr lvl="1"/>
            <a:r>
              <a:rPr lang="en-US" altLang="zh-TW" dirty="0"/>
              <a:t>Raspberry pi</a:t>
            </a:r>
          </a:p>
          <a:p>
            <a:r>
              <a:rPr lang="en-US" altLang="zh-TW" sz="2400" dirty="0" err="1"/>
              <a:t>AutoDB</a:t>
            </a:r>
            <a:r>
              <a:rPr lang="zh-TW" altLang="en-US" sz="2400" dirty="0"/>
              <a:t>規劃</a:t>
            </a:r>
            <a:endParaRPr lang="en-US" altLang="zh-TW" sz="2400" dirty="0"/>
          </a:p>
          <a:p>
            <a:pPr marL="9906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路徑規劃</a:t>
            </a:r>
            <a:endParaRPr lang="en-US" altLang="zh-TW" dirty="0"/>
          </a:p>
          <a:p>
            <a:pPr marL="990600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區域規劃</a:t>
            </a:r>
            <a:endParaRPr lang="en-US" altLang="zh-TW" dirty="0"/>
          </a:p>
          <a:p>
            <a:pPr marL="990600" lvl="1" indent="-457200">
              <a:buFont typeface="Wingdings" panose="05000000000000000000" pitchFamily="2" charset="2"/>
              <a:buAutoNum type="circleNumWdWhitePlain"/>
            </a:pPr>
            <a:r>
              <a:rPr lang="en-US" altLang="zh-TW" dirty="0"/>
              <a:t>Locator / Text</a:t>
            </a:r>
          </a:p>
          <a:p>
            <a:r>
              <a:rPr lang="en-US" altLang="zh-TW" sz="2400" dirty="0"/>
              <a:t>Server </a:t>
            </a:r>
            <a:r>
              <a:rPr lang="zh-TW" altLang="en-US" sz="2400" dirty="0"/>
              <a:t>安裝</a:t>
            </a:r>
            <a:endParaRPr lang="en-US" altLang="zh-TW" sz="2400" dirty="0"/>
          </a:p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Position</a:t>
            </a:r>
          </a:p>
          <a:p>
            <a:endParaRPr lang="en-US" altLang="zh-TW" sz="2000" dirty="0"/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00176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5497B-B5D7-C70B-C9A1-A1918734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C2C532-54F1-887D-024B-D9CB21505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確認完後 先找到</a:t>
            </a:r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定位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主機的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IP: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cmd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下 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ipconfig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樹莓派輸入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$ cd Desktop/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hostap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樹莓派輸入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$nano ./p_config.txt </a:t>
            </a:r>
          </a:p>
          <a:p>
            <a:pPr marL="0" indent="0">
              <a:buNone/>
            </a:pP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S_uuid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由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minew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App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得到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參考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D:\Joe\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交接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\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交接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_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藍芽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Locator\Locator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Tag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設定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\Beacon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安裝說明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.docx)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不用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”-“ ,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英文字母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都小寫</a:t>
            </a:r>
          </a:p>
          <a:p>
            <a:pPr marL="0" indent="0">
              <a:buNone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為了讓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樹梅派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可以與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定位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主機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serverip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做連線，</a:t>
            </a:r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到場與會在定位主機用</a:t>
            </a:r>
            <a:r>
              <a:rPr lang="en-US" altLang="zh-TW" sz="18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IPScanner</a:t>
            </a:r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掃描樹梅派的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IP </a:t>
            </a:r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再用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putty</a:t>
            </a:r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連入，更改</a:t>
            </a:r>
            <a:r>
              <a:rPr lang="en-US" altLang="zh-TW" sz="18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serverIP</a:t>
            </a:r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D2049A-1DB6-C134-4DE7-8D9E565C8F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981ABBD-D90A-0E01-85AA-CA00E704F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59" y="3680052"/>
            <a:ext cx="5669280" cy="23664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589E51D-07EC-14CC-04BF-F66EB89E82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991" y="3429000"/>
            <a:ext cx="1300173" cy="23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6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69E624-EBA1-B892-5E6E-531F65C5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295B6D-114C-2CD2-0976-4D10C02E3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樹莓派輸入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$ nano /home/pi/Desktop/</a:t>
            </a:r>
            <a:r>
              <a:rPr lang="en-US" altLang="zh-TW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hostap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/P2_BLE_PI.csv #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將藍芽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MAC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填入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</a:t>
            </a:r>
            <a:r>
              <a:rPr lang="zh-TW" alt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填五個包含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Dongle2-5</a:t>
            </a:r>
            <a:r>
              <a:rPr lang="zh-TW" alt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及內建的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23B9BA-20ED-67CD-9C21-12177D4056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177B41-EFEC-50BF-78A9-1A755553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604" y="1854348"/>
            <a:ext cx="7497184" cy="4251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725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68CE6-A430-A484-0B77-4110C8EF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EADF8B-2E38-7EEA-4C70-9624D6D59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完成以上步驟將”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minew_20220720_v1_4.c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”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FileZilla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匯入至樹梅派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Desktop/</a:t>
            </a:r>
            <a:r>
              <a:rPr lang="en-US" altLang="zh-TW" sz="18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hostap</a:t>
            </a:r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目錄下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此執行檔匯入樹梅派中執行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FileZilla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gcc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-o test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minew_20230411_enjia_airtag_v1_4_E7_final.c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-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lpthread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-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lbluetooth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-I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 -I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/utils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/common/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wpa_ctrl.c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/utils/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wpa_debug.c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/utils/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common.c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/utils/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os_unix.c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/utils/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eloop.c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/utils/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edit_simple.c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src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/common/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cli.c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-DCONFIG_CTRL_IFACE -DCONFIG_CTRL_IFACE_UNIX</a:t>
            </a:r>
          </a:p>
          <a:p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以上指令要在樹梅派中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Desktop/</a:t>
            </a:r>
            <a:r>
              <a:rPr lang="en-US" altLang="zh-TW" sz="1800" kern="10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hostap</a:t>
            </a:r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執行</a:t>
            </a:r>
            <a:r>
              <a:rPr lang="en-US" altLang="zh-TW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</a:p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會產生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test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執行檔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51DEC1-1BF1-E899-F2E0-722945842A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B884FCB9-9760-D308-7A72-4F560536C53F}"/>
              </a:ext>
            </a:extLst>
          </p:cNvPr>
          <p:cNvCxnSpPr>
            <a:cxnSpLocks/>
          </p:cNvCxnSpPr>
          <p:nvPr/>
        </p:nvCxnSpPr>
        <p:spPr>
          <a:xfrm>
            <a:off x="4661647" y="2312894"/>
            <a:ext cx="582706" cy="158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12718220-2DEA-F407-974C-6A2A6E20D7E5}"/>
              </a:ext>
            </a:extLst>
          </p:cNvPr>
          <p:cNvSpPr txBox="1"/>
          <p:nvPr/>
        </p:nvSpPr>
        <p:spPr>
          <a:xfrm>
            <a:off x="4885764" y="389964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這裡填檔名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13DEE24-60B1-A45E-5F21-96D95327B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7160100" y="3603812"/>
            <a:ext cx="4072675" cy="24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03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8EA000-4D36-9954-89B7-DA6BFD5C3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112740-EF88-6C0E-49E6-B4984C786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樹梅派輸入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$ </a:t>
            </a:r>
            <a:r>
              <a:rPr lang="en-US" altLang="zh-TW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sudo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./test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來執行</a:t>
            </a:r>
            <a:r>
              <a:rPr lang="zh-TW" altLang="zh-TW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記得開主機的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TCP/UDP DEBUGGER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99CCA4-D457-6246-A57D-39550EF01E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5" name="圖片 4" descr="一張含有 文字, 電腦, 室內, 螢幕擷取畫面 的圖片&#10;&#10;自動產生的描述">
            <a:extLst>
              <a:ext uri="{FF2B5EF4-FFF2-40B4-BE49-F238E27FC236}">
                <a16:creationId xmlns:a16="http://schemas.microsoft.com/office/drawing/2014/main" id="{5DBB9708-7B77-2391-388A-E11C59FF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456" y="1847309"/>
            <a:ext cx="7697369" cy="43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2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D7AA3-FF6F-EB71-ECAB-4EA092ED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1FB3C3-5C18-1923-CC16-A7DA7D67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開啟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TCPUDPDBG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來確認藍芽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dongle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是否能偵測到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server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E0EA61-4DB8-059C-6B0D-492D078760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B2E45C-E2FE-6072-F44E-15565C915E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7" y="2262017"/>
            <a:ext cx="5003161" cy="355607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1E8005-AB10-0988-0D16-7002514D6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39" y="1911051"/>
            <a:ext cx="5802612" cy="3907043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8057896-F770-A822-478C-1DA0AA7C7619}"/>
              </a:ext>
            </a:extLst>
          </p:cNvPr>
          <p:cNvCxnSpPr>
            <a:cxnSpLocks/>
          </p:cNvCxnSpPr>
          <p:nvPr/>
        </p:nvCxnSpPr>
        <p:spPr>
          <a:xfrm flipV="1">
            <a:off x="7463544" y="5414496"/>
            <a:ext cx="2092832" cy="7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E4CD6C-7C55-1E2E-D47F-52C3E4E80707}"/>
              </a:ext>
            </a:extLst>
          </p:cNvPr>
          <p:cNvSpPr txBox="1"/>
          <p:nvPr/>
        </p:nvSpPr>
        <p:spPr>
          <a:xfrm>
            <a:off x="5125364" y="6091053"/>
            <a:ext cx="580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/>
            <a:r>
              <a:rPr lang="zh-TW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請複製上面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Dongle </a:t>
            </a:r>
            <a:r>
              <a:rPr lang="zh-TW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之後會要更改</a:t>
            </a:r>
            <a:r>
              <a:rPr lang="en-US" altLang="zh-TW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LocatorMacIDList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A0F690-D579-8293-B9B3-ECF2E66DCD44}"/>
              </a:ext>
            </a:extLst>
          </p:cNvPr>
          <p:cNvSpPr/>
          <p:nvPr/>
        </p:nvSpPr>
        <p:spPr>
          <a:xfrm>
            <a:off x="9881235" y="4939665"/>
            <a:ext cx="213360" cy="89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335C23-8665-92C7-0B4D-F535116BCF7D}"/>
              </a:ext>
            </a:extLst>
          </p:cNvPr>
          <p:cNvSpPr/>
          <p:nvPr/>
        </p:nvSpPr>
        <p:spPr>
          <a:xfrm>
            <a:off x="10115550" y="4939664"/>
            <a:ext cx="114300" cy="89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2BDDEC-62F8-E476-2ACE-43E7DAA03279}"/>
              </a:ext>
            </a:extLst>
          </p:cNvPr>
          <p:cNvSpPr/>
          <p:nvPr/>
        </p:nvSpPr>
        <p:spPr>
          <a:xfrm>
            <a:off x="10250805" y="4939662"/>
            <a:ext cx="144855" cy="89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06BE3C8-2D53-64D4-000E-7C5D1AE4C91B}"/>
              </a:ext>
            </a:extLst>
          </p:cNvPr>
          <p:cNvSpPr/>
          <p:nvPr/>
        </p:nvSpPr>
        <p:spPr>
          <a:xfrm>
            <a:off x="10402213" y="4939661"/>
            <a:ext cx="114301" cy="89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51DAAC8-94C9-35C6-ABAA-196A26727E44}"/>
              </a:ext>
            </a:extLst>
          </p:cNvPr>
          <p:cNvCxnSpPr>
            <a:stCxn id="11" idx="0"/>
          </p:cNvCxnSpPr>
          <p:nvPr/>
        </p:nvCxnSpPr>
        <p:spPr>
          <a:xfrm flipV="1">
            <a:off x="9987915" y="4436745"/>
            <a:ext cx="1605915" cy="502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9B1AD68-EF8E-0DDD-AA3D-B4B43300D22D}"/>
              </a:ext>
            </a:extLst>
          </p:cNvPr>
          <p:cNvCxnSpPr>
            <a:cxnSpLocks/>
          </p:cNvCxnSpPr>
          <p:nvPr/>
        </p:nvCxnSpPr>
        <p:spPr>
          <a:xfrm flipV="1">
            <a:off x="10159365" y="4749165"/>
            <a:ext cx="1434465" cy="190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B483534-4C1D-59F7-5246-8E633D01AB6B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0323232" y="4953000"/>
            <a:ext cx="1055633" cy="5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678E48CC-AC25-D97C-1CCD-6E5763F5D7C8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10459364" y="4939661"/>
            <a:ext cx="1081126" cy="64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282D53F-A334-1D75-4303-A0553BE39AC6}"/>
              </a:ext>
            </a:extLst>
          </p:cNvPr>
          <p:cNvSpPr txBox="1"/>
          <p:nvPr/>
        </p:nvSpPr>
        <p:spPr>
          <a:xfrm>
            <a:off x="11361271" y="4106874"/>
            <a:ext cx="960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Tag</a:t>
            </a:r>
            <a:r>
              <a:rPr lang="zh-TW" altLang="en-US" dirty="0"/>
              <a:t>編號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39E9875-DC59-7B7C-E6FD-3EF7D0A20BC0}"/>
              </a:ext>
            </a:extLst>
          </p:cNvPr>
          <p:cNvSpPr txBox="1"/>
          <p:nvPr/>
        </p:nvSpPr>
        <p:spPr>
          <a:xfrm>
            <a:off x="11492034" y="4540475"/>
            <a:ext cx="57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RSSI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0D8988-80A2-8CD1-0EAB-245D48440D95}"/>
              </a:ext>
            </a:extLst>
          </p:cNvPr>
          <p:cNvSpPr txBox="1"/>
          <p:nvPr/>
        </p:nvSpPr>
        <p:spPr>
          <a:xfrm>
            <a:off x="11378865" y="48248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靜止或移動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F06857D-5D68-8CCA-4214-9905AC994A46}"/>
              </a:ext>
            </a:extLst>
          </p:cNvPr>
          <p:cNvSpPr txBox="1"/>
          <p:nvPr/>
        </p:nvSpPr>
        <p:spPr>
          <a:xfrm>
            <a:off x="11428887" y="53419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電量</a:t>
            </a:r>
          </a:p>
        </p:txBody>
      </p:sp>
    </p:spTree>
    <p:extLst>
      <p:ext uri="{BB962C8B-B14F-4D97-AF65-F5344CB8AC3E}">
        <p14:creationId xmlns:p14="http://schemas.microsoft.com/office/powerpoint/2010/main" val="3857295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EDB92-8263-9BF5-6673-FAE0E388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AEABA4-9E5A-9219-F2CC-0D47743DE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設定完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Beacon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後</a:t>
            </a: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以上都完成後請測試</a:t>
            </a:r>
          </a:p>
          <a:p>
            <a:pPr lvl="1"/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測試每一秒是否有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1-2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次</a:t>
            </a:r>
          </a:p>
          <a:p>
            <a:pPr lvl="1"/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測試遠距離與近距離是否變化夠快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因目前是開機自動執行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若要強制刪除執行中的檔案</a:t>
            </a:r>
            <a:r>
              <a:rPr lang="zh-TW" altLang="zh-TW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執行</a:t>
            </a:r>
            <a:r>
              <a:rPr lang="en-US" altLang="zh-TW" sz="18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ps</a:t>
            </a:r>
            <a:r>
              <a:rPr lang="en-US" altLang="zh-TW" sz="18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–A</a:t>
            </a: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並輸入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kill -9 </a:t>
            </a:r>
            <a:r>
              <a:rPr lang="en-US" altLang="zh-TW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XXXX(PPID)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EBF5AD-2999-68E3-C5E6-8B2B8845C9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16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2168FC7-30C7-1DCC-8B0F-CFECF489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Locator </a:t>
            </a:r>
            <a:r>
              <a:rPr lang="zh-TW" altLang="en-US" dirty="0"/>
              <a:t>裝殼說明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5551CD5-7E8B-14D4-4769-46AB7E997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C2FA6D-291F-34A4-D80B-9E723E76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0039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D233B1-1E53-B6F0-159D-227A3985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127A7D-EF8C-5ACC-CD3F-1A5D1CFE7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需備以下物品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(4 *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十米線、以燒好的樹梅派、外殼、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4 *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螺絲、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POE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供電器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或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USB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線及插頭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、固定上座、固定下座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POE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2B442B-694C-0A6D-DAE7-A465153FE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524826-09E7-4397-9A0B-6E001ED9151E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pic>
        <p:nvPicPr>
          <p:cNvPr id="7" name="圖片 6" descr="一張含有 文字, 塑膠, 室內, 電子產品 的圖片&#10;&#10;自動產生的描述">
            <a:extLst>
              <a:ext uri="{FF2B5EF4-FFF2-40B4-BE49-F238E27FC236}">
                <a16:creationId xmlns:a16="http://schemas.microsoft.com/office/drawing/2014/main" id="{E7373144-1D55-4089-7B84-0635B9F09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34507" y="934377"/>
            <a:ext cx="4673277" cy="6232581"/>
          </a:xfrm>
          <a:prstGeom prst="rect">
            <a:avLst/>
          </a:prstGeom>
        </p:spPr>
      </p:pic>
      <p:sp>
        <p:nvSpPr>
          <p:cNvPr id="8" name="文字方塊 3">
            <a:extLst>
              <a:ext uri="{FF2B5EF4-FFF2-40B4-BE49-F238E27FC236}">
                <a16:creationId xmlns:a16="http://schemas.microsoft.com/office/drawing/2014/main" id="{5D577B14-0C0F-D9E6-1AF0-ECF3F83D27ED}"/>
              </a:ext>
            </a:extLst>
          </p:cNvPr>
          <p:cNvSpPr txBox="1"/>
          <p:nvPr/>
        </p:nvSpPr>
        <p:spPr>
          <a:xfrm>
            <a:off x="4052234" y="2237628"/>
            <a:ext cx="501650" cy="281454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POE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3">
            <a:extLst>
              <a:ext uri="{FF2B5EF4-FFF2-40B4-BE49-F238E27FC236}">
                <a16:creationId xmlns:a16="http://schemas.microsoft.com/office/drawing/2014/main" id="{78A63E85-26A1-2352-D5B3-B8698C5675A5}"/>
              </a:ext>
            </a:extLst>
          </p:cNvPr>
          <p:cNvSpPr txBox="1"/>
          <p:nvPr/>
        </p:nvSpPr>
        <p:spPr>
          <a:xfrm>
            <a:off x="5300439" y="2427661"/>
            <a:ext cx="501650" cy="26352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螺絲</a:t>
            </a:r>
          </a:p>
        </p:txBody>
      </p:sp>
      <p:sp>
        <p:nvSpPr>
          <p:cNvPr id="10" name="文字方塊 3">
            <a:extLst>
              <a:ext uri="{FF2B5EF4-FFF2-40B4-BE49-F238E27FC236}">
                <a16:creationId xmlns:a16="http://schemas.microsoft.com/office/drawing/2014/main" id="{27D8FAE0-0C93-6FA2-52E1-D18EEE2C1D37}"/>
              </a:ext>
            </a:extLst>
          </p:cNvPr>
          <p:cNvSpPr txBox="1"/>
          <p:nvPr/>
        </p:nvSpPr>
        <p:spPr>
          <a:xfrm>
            <a:off x="5993019" y="2246592"/>
            <a:ext cx="1111250" cy="362137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固定上</a:t>
            </a:r>
            <a:r>
              <a:rPr lang="en-US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下</a:t>
            </a:r>
            <a:r>
              <a:rPr lang="en-US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座</a:t>
            </a:r>
          </a:p>
        </p:txBody>
      </p:sp>
      <p:sp>
        <p:nvSpPr>
          <p:cNvPr id="11" name="文字方塊 3">
            <a:extLst>
              <a:ext uri="{FF2B5EF4-FFF2-40B4-BE49-F238E27FC236}">
                <a16:creationId xmlns:a16="http://schemas.microsoft.com/office/drawing/2014/main" id="{3D92960D-6606-F9AC-2FCF-22EFF4C16466}"/>
              </a:ext>
            </a:extLst>
          </p:cNvPr>
          <p:cNvSpPr txBox="1"/>
          <p:nvPr/>
        </p:nvSpPr>
        <p:spPr>
          <a:xfrm>
            <a:off x="7463544" y="2691186"/>
            <a:ext cx="920750" cy="362137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外殼上蓋</a:t>
            </a:r>
          </a:p>
        </p:txBody>
      </p:sp>
      <p:sp>
        <p:nvSpPr>
          <p:cNvPr id="12" name="文字方塊 3">
            <a:extLst>
              <a:ext uri="{FF2B5EF4-FFF2-40B4-BE49-F238E27FC236}">
                <a16:creationId xmlns:a16="http://schemas.microsoft.com/office/drawing/2014/main" id="{E5F874EA-13EC-E367-77CE-36BB3E9202EB}"/>
              </a:ext>
            </a:extLst>
          </p:cNvPr>
          <p:cNvSpPr txBox="1"/>
          <p:nvPr/>
        </p:nvSpPr>
        <p:spPr>
          <a:xfrm>
            <a:off x="3681993" y="4338919"/>
            <a:ext cx="679450" cy="37465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十米線</a:t>
            </a:r>
          </a:p>
        </p:txBody>
      </p:sp>
      <p:sp>
        <p:nvSpPr>
          <p:cNvPr id="13" name="文字方塊 3">
            <a:extLst>
              <a:ext uri="{FF2B5EF4-FFF2-40B4-BE49-F238E27FC236}">
                <a16:creationId xmlns:a16="http://schemas.microsoft.com/office/drawing/2014/main" id="{8167E696-2F30-A4E1-60B4-0400A027D52D}"/>
              </a:ext>
            </a:extLst>
          </p:cNvPr>
          <p:cNvSpPr txBox="1"/>
          <p:nvPr/>
        </p:nvSpPr>
        <p:spPr>
          <a:xfrm>
            <a:off x="6662458" y="4322135"/>
            <a:ext cx="552450" cy="3683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外殼</a:t>
            </a:r>
          </a:p>
        </p:txBody>
      </p:sp>
      <p:sp>
        <p:nvSpPr>
          <p:cNvPr id="14" name="文字方塊 3">
            <a:extLst>
              <a:ext uri="{FF2B5EF4-FFF2-40B4-BE49-F238E27FC236}">
                <a16:creationId xmlns:a16="http://schemas.microsoft.com/office/drawing/2014/main" id="{E079EA8D-8B8E-6B04-7A15-D7A55A5E432E}"/>
              </a:ext>
            </a:extLst>
          </p:cNvPr>
          <p:cNvSpPr txBox="1"/>
          <p:nvPr/>
        </p:nvSpPr>
        <p:spPr>
          <a:xfrm>
            <a:off x="8782610" y="3722861"/>
            <a:ext cx="400050" cy="3556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PI</a:t>
            </a:r>
            <a:endParaRPr lang="zh-TW" sz="1200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916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B3D233B1-1E53-B6F0-159D-227A3985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127A7D-EF8C-5ACC-CD3F-1A5D1CFE7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18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電源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2B442B-694C-0A6D-DAE7-A465153FE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524826-09E7-4397-9A0B-6E001ED9151E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2" name="圖片 1" descr="一張含有 塑膠, 室內, 文字, 家用電器 的圖片&#10;&#10;自動產生的描述">
            <a:extLst>
              <a:ext uri="{FF2B5EF4-FFF2-40B4-BE49-F238E27FC236}">
                <a16:creationId xmlns:a16="http://schemas.microsoft.com/office/drawing/2014/main" id="{5675E897-EE86-2758-72D5-080C717DA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67922" y="540540"/>
            <a:ext cx="4902930" cy="65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64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AF6B59-8C62-EBDB-3F3C-FBD2894D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CEA373-734B-87BC-1B87-9E1D3F695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先將外殼腳架拆除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A65BCF-0EC5-7BE3-8392-9A00AE5737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5" name="圖片 4" descr="一張含有 電子產品, 文字, 家用電器, 室內 的圖片&#10;&#10;自動產生的描述">
            <a:extLst>
              <a:ext uri="{FF2B5EF4-FFF2-40B4-BE49-F238E27FC236}">
                <a16:creationId xmlns:a16="http://schemas.microsoft.com/office/drawing/2014/main" id="{A5F38E53-C67E-53A8-0766-3DA1E9AD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24951" y="1493489"/>
            <a:ext cx="3771329" cy="5029772"/>
          </a:xfrm>
          <a:prstGeom prst="rect">
            <a:avLst/>
          </a:prstGeom>
        </p:spPr>
      </p:pic>
      <p:pic>
        <p:nvPicPr>
          <p:cNvPr id="6" name="圖片 5" descr="一張含有 牆, 室內, 設計 的圖片&#10;&#10;自動產生的描述">
            <a:extLst>
              <a:ext uri="{FF2B5EF4-FFF2-40B4-BE49-F238E27FC236}">
                <a16:creationId xmlns:a16="http://schemas.microsoft.com/office/drawing/2014/main" id="{831D9B5A-A1D3-A58D-9F57-E06DB41D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93865" y="1096962"/>
            <a:ext cx="4182745" cy="5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8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2AD62-0B5E-BE1B-65FF-178DCADF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前置作業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BF20F57-FB28-C3A7-D1B5-386067933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62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7A3D50-DD75-C395-305D-3C257656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30E743-4C40-5A6E-43A4-1CD6C3C26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裝上外殼圓形的蓋子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1795A7-1653-3AE3-2458-A3DC059C96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7" name="圖片 6" descr="一張含有 圓形, 餐具, 盤子類餐具, 牆 的圖片&#10;&#10;自動產生的描述">
            <a:extLst>
              <a:ext uri="{FF2B5EF4-FFF2-40B4-BE49-F238E27FC236}">
                <a16:creationId xmlns:a16="http://schemas.microsoft.com/office/drawing/2014/main" id="{D7A18C0F-77A1-09F7-D89C-078BB9DD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71584" y="1404396"/>
            <a:ext cx="3909695" cy="5214620"/>
          </a:xfrm>
          <a:prstGeom prst="rect">
            <a:avLst/>
          </a:prstGeom>
        </p:spPr>
      </p:pic>
      <p:pic>
        <p:nvPicPr>
          <p:cNvPr id="8" name="圖片 7" descr="一張含有 圓形, 牆, 室內, 藝術 的圖片&#10;&#10;自動產生的描述">
            <a:extLst>
              <a:ext uri="{FF2B5EF4-FFF2-40B4-BE49-F238E27FC236}">
                <a16:creationId xmlns:a16="http://schemas.microsoft.com/office/drawing/2014/main" id="{E22E0CD7-B629-EECB-4374-F63A8D531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162893" y="1404713"/>
            <a:ext cx="3908425" cy="521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60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5357F8-1691-6120-417A-0432EE00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17DC54-B630-6CBE-9B2E-E91D24A08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將步驟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的圓蓋裝在外殼的蓋子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E63D26-2140-8EA7-305C-69A15CA76E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5" name="圖片 4" descr="一張含有 下沉、洗碗槽, 牆, 室內, 廁所 的圖片&#10;&#10;自動產生的描述">
            <a:extLst>
              <a:ext uri="{FF2B5EF4-FFF2-40B4-BE49-F238E27FC236}">
                <a16:creationId xmlns:a16="http://schemas.microsoft.com/office/drawing/2014/main" id="{88858C61-1D09-3F36-4354-272BD710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73169" y="1344986"/>
            <a:ext cx="3877945" cy="5172075"/>
          </a:xfrm>
          <a:prstGeom prst="rect">
            <a:avLst/>
          </a:prstGeom>
        </p:spPr>
      </p:pic>
      <p:pic>
        <p:nvPicPr>
          <p:cNvPr id="6" name="圖片 5" descr="一張含有 牆, 室內, 浴室, 設計 的圖片&#10;&#10;自動產生的描述">
            <a:extLst>
              <a:ext uri="{FF2B5EF4-FFF2-40B4-BE49-F238E27FC236}">
                <a16:creationId xmlns:a16="http://schemas.microsoft.com/office/drawing/2014/main" id="{5AAA47F3-4A0F-F788-A4E2-496A32844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40973" y="1350066"/>
            <a:ext cx="3847465" cy="513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3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FD807-7C59-65B7-A166-91CCFB28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39D89F-DFA6-DEAA-400B-CFEB37FA8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拿出樹梅派及以下東西組裝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8D98BE-E667-A75F-7D7D-CECB50E3FB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pic>
        <p:nvPicPr>
          <p:cNvPr id="5" name="圖片 4" descr="一張含有 電子元件, 電子產品, 電路元件, 被動元件 的圖片&#10;&#10;自動產生的描述">
            <a:extLst>
              <a:ext uri="{FF2B5EF4-FFF2-40B4-BE49-F238E27FC236}">
                <a16:creationId xmlns:a16="http://schemas.microsoft.com/office/drawing/2014/main" id="{F73DBE90-68EF-4A13-C53F-467FDECED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71" y="2326341"/>
            <a:ext cx="2513330" cy="3352800"/>
          </a:xfrm>
          <a:prstGeom prst="rect">
            <a:avLst/>
          </a:prstGeom>
        </p:spPr>
      </p:pic>
      <p:pic>
        <p:nvPicPr>
          <p:cNvPr id="6" name="圖片 5" descr="一張含有 電子元件, 電子工程, 電路元件, 被動元件 的圖片&#10;&#10;自動產生的描述">
            <a:extLst>
              <a:ext uri="{FF2B5EF4-FFF2-40B4-BE49-F238E27FC236}">
                <a16:creationId xmlns:a16="http://schemas.microsoft.com/office/drawing/2014/main" id="{FCD4B90B-6BAB-186A-64A2-394074E2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935" y="2326341"/>
            <a:ext cx="2513965" cy="3352800"/>
          </a:xfrm>
          <a:prstGeom prst="rect">
            <a:avLst/>
          </a:prstGeom>
        </p:spPr>
      </p:pic>
      <p:pic>
        <p:nvPicPr>
          <p:cNvPr id="7" name="圖片 6" descr="一張含有 電子產品, 電子元件, 電路元件, 被動元件 的圖片&#10;&#10;自動產生的描述">
            <a:extLst>
              <a:ext uri="{FF2B5EF4-FFF2-40B4-BE49-F238E27FC236}">
                <a16:creationId xmlns:a16="http://schemas.microsoft.com/office/drawing/2014/main" id="{3C64FE83-1096-43F0-1377-68989B034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810" y="1229378"/>
            <a:ext cx="2926080" cy="2193925"/>
          </a:xfrm>
          <a:prstGeom prst="rect">
            <a:avLst/>
          </a:prstGeom>
        </p:spPr>
      </p:pic>
      <p:pic>
        <p:nvPicPr>
          <p:cNvPr id="8" name="圖片 7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E7B68BF1-D2DF-3285-EE12-4126692EC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855" y="3722861"/>
            <a:ext cx="294703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43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1510C5-2191-6B16-A441-2643803C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B617BF-D49C-5BFD-F37A-253B4C72F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將雙面膠貼紙撕下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79B328-983A-3050-A7E6-21EFA06A4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pic>
        <p:nvPicPr>
          <p:cNvPr id="5" name="圖片 4" descr="一張含有 電子產品, 電子元件, 電路元件, 電子工程 的圖片&#10;&#10;自動產生的描述">
            <a:extLst>
              <a:ext uri="{FF2B5EF4-FFF2-40B4-BE49-F238E27FC236}">
                <a16:creationId xmlns:a16="http://schemas.microsoft.com/office/drawing/2014/main" id="{07A3BACE-854F-0062-02C4-CB246BF6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282" y="2216269"/>
            <a:ext cx="4948742" cy="37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60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61EC8-891A-A0B7-A888-2C102B11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57922B-DABC-47F1-D7F0-4D3C736BF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按照以下角度黏在外殼上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0D2A4B-9ED3-D75F-9539-23242B9819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pic>
        <p:nvPicPr>
          <p:cNvPr id="5" name="圖片 4" descr="一張含有 電子產品, 電腦元件, 電腦硬體, 機器 的圖片&#10;&#10;自動產生的描述">
            <a:extLst>
              <a:ext uri="{FF2B5EF4-FFF2-40B4-BE49-F238E27FC236}">
                <a16:creationId xmlns:a16="http://schemas.microsoft.com/office/drawing/2014/main" id="{C983F0DB-B4D9-0EA8-98AB-0A76ADCE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30029" y="2253303"/>
            <a:ext cx="4176957" cy="31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86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879A2-1A8E-2273-6906-37A0BCAC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2EDFDE-66E3-512F-FD3A-C0FD8FDC6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準備十米線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0E2D8E-C24A-9F53-5A4F-97DF50FC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pic>
        <p:nvPicPr>
          <p:cNvPr id="5" name="圖片 4" descr="一張含有 電子產品, 電腦元件, 塑膠, 電子工程 的圖片&#10;&#10;自動產生的描述">
            <a:extLst>
              <a:ext uri="{FF2B5EF4-FFF2-40B4-BE49-F238E27FC236}">
                <a16:creationId xmlns:a16="http://schemas.microsoft.com/office/drawing/2014/main" id="{150EBF24-48C4-82F0-D6D5-603C04CF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41" y="2145258"/>
            <a:ext cx="5138182" cy="38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31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0C6A80-ED99-8AD1-3241-81C62003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E20D1C-090B-89EF-55C1-83B2969A8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Dongle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插在十米線母頭地方，十米線公頭插在樹梅派上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號碼要一致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2C210F-88B7-FFED-8CCD-C9AA37A81D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pic>
        <p:nvPicPr>
          <p:cNvPr id="5" name="圖片 4" descr="一張含有 纜線, 電氣線路, 電子產品, 電子工程 的圖片&#10;&#10;自動產生的描述">
            <a:extLst>
              <a:ext uri="{FF2B5EF4-FFF2-40B4-BE49-F238E27FC236}">
                <a16:creationId xmlns:a16="http://schemas.microsoft.com/office/drawing/2014/main" id="{192B1D40-1AD6-8D85-93B3-636BF5E8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97982" y="970092"/>
            <a:ext cx="4607058" cy="614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77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9FE22C-5496-5546-C1B3-159D4A59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3AFC17-B1E6-79CA-4937-472DB1726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將四條十米線插入樹梅派及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dongle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534328-8BFB-83B1-F4A1-2AB651C5B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pic>
        <p:nvPicPr>
          <p:cNvPr id="5" name="圖片 4" descr="一張含有 纜線, 電子產品, 電氣線路, 電子工程 的圖片&#10;&#10;自動產生的描述">
            <a:extLst>
              <a:ext uri="{FF2B5EF4-FFF2-40B4-BE49-F238E27FC236}">
                <a16:creationId xmlns:a16="http://schemas.microsoft.com/office/drawing/2014/main" id="{61329DEA-6415-ABA8-8BE0-D941E46F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275906" y="927893"/>
            <a:ext cx="4675567" cy="6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38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28B24-4354-259F-F91A-ACCBEB8B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D9B857-04CB-AEDB-61B6-37135DDF3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如果是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USB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供電準備以下東西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B39D55-9FCE-4C65-DE13-92CFA17B6A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pic>
        <p:nvPicPr>
          <p:cNvPr id="5" name="圖片 4" descr="一張含有 電子產品, 纜線, 電氣線路, 電子工程 的圖片&#10;&#10;自動產生的描述">
            <a:extLst>
              <a:ext uri="{FF2B5EF4-FFF2-40B4-BE49-F238E27FC236}">
                <a16:creationId xmlns:a16="http://schemas.microsoft.com/office/drawing/2014/main" id="{D7D97316-D991-CA9F-6862-D9291801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44528" y="1010565"/>
            <a:ext cx="4607860" cy="61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76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3592F-D197-D2AE-5813-ACC2F78B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508AAA-3AE5-3374-DEDB-FD44BD176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按照以下方式即可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623F52-920E-8406-2F6D-30199B255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5" name="圖片 4" descr="一張含有 電子產品, 塑膠, 室內, 纜線 的圖片&#10;&#10;自動產生的描述">
            <a:extLst>
              <a:ext uri="{FF2B5EF4-FFF2-40B4-BE49-F238E27FC236}">
                <a16:creationId xmlns:a16="http://schemas.microsoft.com/office/drawing/2014/main" id="{9EC18C9D-143E-5D6E-AFD7-77AFF595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83512" y="1010853"/>
            <a:ext cx="4537281" cy="60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53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ED9842D-7225-941C-C3B1-536DDD4D5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前置作業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B66AA2C-03E2-4FFD-C4FA-CA07D988A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確認</a:t>
            </a:r>
            <a:endParaRPr lang="en-US" altLang="zh-TW" sz="24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Locator</a:t>
            </a:r>
            <a:r>
              <a:rPr lang="zh-TW" altLang="zh-TW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的數量</a:t>
            </a:r>
            <a:r>
              <a:rPr lang="zh-TW" altLang="zh-TW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(EX:</a:t>
            </a:r>
            <a:r>
              <a:rPr lang="zh-TW" altLang="zh-TW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宇辰</a:t>
            </a:r>
            <a:r>
              <a:rPr lang="en-US" altLang="zh-TW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* 30)</a:t>
            </a:r>
            <a:endParaRPr lang="en-US" altLang="zh-TW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Tag </a:t>
            </a:r>
            <a:r>
              <a:rPr lang="zh-TW" altLang="zh-TW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的形式</a:t>
            </a:r>
            <a:r>
              <a:rPr lang="en-US" altLang="zh-TW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(EX: </a:t>
            </a:r>
            <a:r>
              <a:rPr lang="en-US" altLang="zh-TW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Minew</a:t>
            </a:r>
            <a:r>
              <a:rPr lang="en-US" altLang="zh-TW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Ingics</a:t>
            </a:r>
            <a:r>
              <a:rPr lang="en-US" altLang="zh-TW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….) </a:t>
            </a:r>
            <a:r>
              <a:rPr lang="zh-TW" altLang="zh-TW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會對應不同的樹梅派的</a:t>
            </a:r>
            <a:r>
              <a:rPr lang="en-US" altLang="zh-TW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test.c</a:t>
            </a:r>
            <a:endParaRPr lang="en-US" altLang="zh-TW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DHCP </a:t>
            </a:r>
            <a:r>
              <a:rPr lang="zh-TW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或固定</a:t>
            </a:r>
            <a:r>
              <a:rPr lang="en-US" altLang="zh-TW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IP</a:t>
            </a:r>
          </a:p>
          <a:p>
            <a:pPr lvl="1"/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Tag 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 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Locator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major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A465CA-74D2-417B-EB89-5333DDAEE5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524826-09E7-4397-9A0B-6E001ED9151E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40285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50B6DF-960C-8742-5B70-AE7EFA38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097136-4249-C670-A110-DA17DFC74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若是用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POE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供電準備以下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0BBD12-CF8F-9C64-38C3-EF8FB02E1D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5" name="圖片 4" descr="一張含有 電子產品, 纜線, 電氣線路, 塑膠 的圖片&#10;&#10;自動產生的描述">
            <a:extLst>
              <a:ext uri="{FF2B5EF4-FFF2-40B4-BE49-F238E27FC236}">
                <a16:creationId xmlns:a16="http://schemas.microsoft.com/office/drawing/2014/main" id="{80184FBB-39EE-B796-F869-A91320EE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802604" y="824799"/>
            <a:ext cx="4586793" cy="611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34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DACFDC-1207-E821-0C6E-F153FBF5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13E929-457A-B530-8D47-54B3DF139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POE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供電器黏上雙面膠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DE2BAD-BEA0-25FA-76AC-FD41A19203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pic>
        <p:nvPicPr>
          <p:cNvPr id="5" name="圖片 4" descr="一張含有 文字, 電子產品, 纜線, 相機 的圖片&#10;&#10;自動產生的描述">
            <a:extLst>
              <a:ext uri="{FF2B5EF4-FFF2-40B4-BE49-F238E27FC236}">
                <a16:creationId xmlns:a16="http://schemas.microsoft.com/office/drawing/2014/main" id="{AF8E2E56-994A-A87F-AABA-FF97B99BD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420562" y="1335403"/>
            <a:ext cx="3990986" cy="532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56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21650-619A-98F1-92BF-90CB26F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A00B58-6274-A6A7-9974-46059C609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如圖黏上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D4C156-B9BF-82AD-B5BC-253F4E043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pic>
        <p:nvPicPr>
          <p:cNvPr id="5" name="圖片 4" descr="一張含有 資料傳輸纜線, 電氣線路, 連接器, 室內 的圖片&#10;&#10;自動產生的描述">
            <a:extLst>
              <a:ext uri="{FF2B5EF4-FFF2-40B4-BE49-F238E27FC236}">
                <a16:creationId xmlns:a16="http://schemas.microsoft.com/office/drawing/2014/main" id="{C5DB8575-4611-2C6C-D150-E3C7F0D7A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373057" y="1749768"/>
            <a:ext cx="3396166" cy="4529287"/>
          </a:xfrm>
          <a:prstGeom prst="rect">
            <a:avLst/>
          </a:prstGeom>
        </p:spPr>
      </p:pic>
      <p:pic>
        <p:nvPicPr>
          <p:cNvPr id="6" name="圖片 5" descr="一張含有 小工具, 辦公用品, 室內, 行動電話 的圖片&#10;&#10;自動產生的描述">
            <a:extLst>
              <a:ext uri="{FF2B5EF4-FFF2-40B4-BE49-F238E27FC236}">
                <a16:creationId xmlns:a16="http://schemas.microsoft.com/office/drawing/2014/main" id="{C208C148-36D2-B3C9-3B49-E5B68467C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25" y="1804468"/>
            <a:ext cx="3314140" cy="44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68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66CD1-415A-813A-381E-7147D6D2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7859BA-6D5C-C454-5820-3DE71C950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準備以下東西按照圖片黏上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0AD90D-91CE-342B-C954-F0DC82C9EC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pic>
        <p:nvPicPr>
          <p:cNvPr id="5" name="圖片 4" descr="一張含有 纜線, 電子產品, 電氣線路, 塑膠 的圖片&#10;&#10;自動產生的描述">
            <a:extLst>
              <a:ext uri="{FF2B5EF4-FFF2-40B4-BE49-F238E27FC236}">
                <a16:creationId xmlns:a16="http://schemas.microsoft.com/office/drawing/2014/main" id="{6EF5E5BF-ABE8-F2FB-5839-3F13E743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7107" y="2170314"/>
            <a:ext cx="3181985" cy="4243844"/>
          </a:xfrm>
          <a:prstGeom prst="rect">
            <a:avLst/>
          </a:prstGeom>
        </p:spPr>
      </p:pic>
      <p:pic>
        <p:nvPicPr>
          <p:cNvPr id="6" name="圖片 5" descr="一張含有 電子產品, 纜線, 電氣線路, 電腦元件 的圖片&#10;&#10;自動產生的描述">
            <a:extLst>
              <a:ext uri="{FF2B5EF4-FFF2-40B4-BE49-F238E27FC236}">
                <a16:creationId xmlns:a16="http://schemas.microsoft.com/office/drawing/2014/main" id="{AE93A144-3CC1-B2ED-0017-DD4FFFC8A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145253" y="2278862"/>
            <a:ext cx="3238945" cy="4320482"/>
          </a:xfrm>
          <a:prstGeom prst="rect">
            <a:avLst/>
          </a:prstGeom>
        </p:spPr>
      </p:pic>
      <p:pic>
        <p:nvPicPr>
          <p:cNvPr id="7" name="圖片 6" descr="一張含有 纜線, 電子產品, 電氣線路, 電子工程 的圖片&#10;&#10;自動產生的描述">
            <a:extLst>
              <a:ext uri="{FF2B5EF4-FFF2-40B4-BE49-F238E27FC236}">
                <a16:creationId xmlns:a16="http://schemas.microsoft.com/office/drawing/2014/main" id="{2327B45B-048F-49DA-032D-91903617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817" y="3795611"/>
            <a:ext cx="2906395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58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2956E6-669C-7C3E-2EE7-26413A4A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FC15F8-ADF7-DC0B-962B-4397F4526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準備上蓋及四個螺絲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260065-FD61-E1B9-39C7-157ECB1170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pic>
        <p:nvPicPr>
          <p:cNvPr id="5" name="圖片 4" descr="一張含有 室內, 纜線, 塑膠, 電子產品 的圖片&#10;&#10;自動產生的描述">
            <a:extLst>
              <a:ext uri="{FF2B5EF4-FFF2-40B4-BE49-F238E27FC236}">
                <a16:creationId xmlns:a16="http://schemas.microsoft.com/office/drawing/2014/main" id="{A5D76F10-D509-8E77-3D1A-E8EFCE0A4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66" y="1974251"/>
            <a:ext cx="5672287" cy="42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56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895A7-5813-26FC-7476-F6BB8962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BA92B7-F071-C678-A7A2-E5F9C2764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將上蓋放上並用螺絲鎖緊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CAA592-A087-4278-873A-CE7C81F20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pic>
        <p:nvPicPr>
          <p:cNvPr id="5" name="圖片 4" descr="一張含有 纜線, 塑膠, 電子產品, 室內 的圖片&#10;&#10;自動產生的描述">
            <a:extLst>
              <a:ext uri="{FF2B5EF4-FFF2-40B4-BE49-F238E27FC236}">
                <a16:creationId xmlns:a16="http://schemas.microsoft.com/office/drawing/2014/main" id="{ACA65E0A-5ECD-C450-1831-B95275A0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2" y="2453906"/>
            <a:ext cx="4965999" cy="3723057"/>
          </a:xfrm>
          <a:prstGeom prst="rect">
            <a:avLst/>
          </a:prstGeom>
        </p:spPr>
      </p:pic>
      <p:pic>
        <p:nvPicPr>
          <p:cNvPr id="6" name="圖片 5" descr="一張含有 文字, 電子產品, 電腦元件, 電腦 的圖片&#10;&#10;自動產生的描述">
            <a:extLst>
              <a:ext uri="{FF2B5EF4-FFF2-40B4-BE49-F238E27FC236}">
                <a16:creationId xmlns:a16="http://schemas.microsoft.com/office/drawing/2014/main" id="{C4B21B8A-607F-F153-FD9F-F1E6F9681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3331"/>
            <a:ext cx="5048474" cy="37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0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51515E5-363E-3DD3-3537-D83D895E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sz="6000" dirty="0"/>
              <a:t>Locator</a:t>
            </a:r>
            <a:r>
              <a:rPr lang="zh-TW" altLang="en-US" sz="6000" dirty="0"/>
              <a:t>設定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BCF879A1-D2C2-83E1-9566-B27B55702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520DE0-9541-390C-85AC-7F667E88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5863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1BDDBDF-DBAE-E5CE-50E2-D6441DD3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Raspberry pi</a:t>
            </a:r>
            <a:r>
              <a:rPr lang="zh-TW" altLang="en-US" dirty="0"/>
              <a:t> </a:t>
            </a:r>
            <a:r>
              <a:rPr lang="en-US" altLang="zh-TW" dirty="0"/>
              <a:t>3B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B1D9518-D98D-7580-10B8-6A8EED1FF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燒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IMG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進樹梅派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使用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Win32DiskImager.exe 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將 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PI 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燒入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SD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卡中 ，燒完後插入樹莓派</a:t>
            </a:r>
          </a:p>
          <a:p>
            <a:pPr marL="228600"/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PI </a:t>
            </a:r>
            <a:r>
              <a:rPr lang="zh-TW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位置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:MSI6</a:t>
            </a:r>
            <a:r>
              <a:rPr lang="zh-TW" altLang="en-US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</a:t>
            </a:r>
            <a:r>
              <a:rPr lang="en-US" altLang="zh-TW" sz="24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D:\Joe\BlueTooth_Locator\Raspberry Pi \ PI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792006-E3DC-4665-1DED-EA9E79838B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524826-09E7-4397-9A0B-6E001ED9151E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7" name="圖片 6" descr="一張含有 螢幕擷取畫面, 文字, 軟體, 電腦圖示 的圖片&#10;&#10;自動產生的描述">
            <a:extLst>
              <a:ext uri="{FF2B5EF4-FFF2-40B4-BE49-F238E27FC236}">
                <a16:creationId xmlns:a16="http://schemas.microsoft.com/office/drawing/2014/main" id="{C2436256-1389-0F14-98B9-97AD41913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0"/>
          <a:stretch/>
        </p:blipFill>
        <p:spPr bwMode="auto">
          <a:xfrm>
            <a:off x="3341200" y="2686102"/>
            <a:ext cx="5509600" cy="3270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06F849A-63B8-F3D5-A3F3-5539EA9F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12" y="2686102"/>
            <a:ext cx="2399720" cy="320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6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98057F-C6C0-1CDD-73A1-D2CDB672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101586-A52E-6C7C-EC07-3E9174F509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634E979-68D6-B045-0115-650CF92ED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723" t="-856" b="-1"/>
          <a:stretch/>
        </p:blipFill>
        <p:spPr bwMode="auto">
          <a:xfrm>
            <a:off x="288866" y="1849240"/>
            <a:ext cx="3856753" cy="2175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B9B8BD-3797-F72B-B76B-2A1C11A7D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7066" y="1268504"/>
            <a:ext cx="4666667" cy="333743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B093605-4D9C-6B4A-6697-7FD69090574D}"/>
              </a:ext>
            </a:extLst>
          </p:cNvPr>
          <p:cNvSpPr/>
          <p:nvPr/>
        </p:nvSpPr>
        <p:spPr>
          <a:xfrm>
            <a:off x="8296656" y="1901952"/>
            <a:ext cx="950976" cy="414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C0BD207-FDB7-69AF-D2D1-C705887E9116}"/>
              </a:ext>
            </a:extLst>
          </p:cNvPr>
          <p:cNvSpPr/>
          <p:nvPr/>
        </p:nvSpPr>
        <p:spPr>
          <a:xfrm>
            <a:off x="6534911" y="3913632"/>
            <a:ext cx="950976" cy="414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DB21FD2-266F-F7FF-9CA4-99D917481B33}"/>
              </a:ext>
            </a:extLst>
          </p:cNvPr>
          <p:cNvCxnSpPr/>
          <p:nvPr/>
        </p:nvCxnSpPr>
        <p:spPr>
          <a:xfrm>
            <a:off x="4145619" y="1444752"/>
            <a:ext cx="4065693" cy="597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35F138-026A-188B-7146-366A8636AC16}"/>
              </a:ext>
            </a:extLst>
          </p:cNvPr>
          <p:cNvSpPr txBox="1"/>
          <p:nvPr/>
        </p:nvSpPr>
        <p:spPr>
          <a:xfrm>
            <a:off x="3481655" y="126250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SD</a:t>
            </a:r>
            <a:r>
              <a:rPr lang="zh-TW" altLang="en-US" dirty="0"/>
              <a:t>卡</a:t>
            </a:r>
          </a:p>
        </p:txBody>
      </p:sp>
    </p:spTree>
    <p:extLst>
      <p:ext uri="{BB962C8B-B14F-4D97-AF65-F5344CB8AC3E}">
        <p14:creationId xmlns:p14="http://schemas.microsoft.com/office/powerpoint/2010/main" val="20507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93E7A-8FD5-D3DD-82F3-0D0B07E0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0BC5FC-B980-3219-EBC5-610E789BD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SD</a:t>
            </a:r>
            <a:r>
              <a:rPr lang="zh-TW" altLang="en-US" sz="2400" dirty="0"/>
              <a:t>卡插入樹莓派後首先先用</a:t>
            </a:r>
            <a:r>
              <a:rPr lang="en-US" altLang="zh-TW" sz="2400" dirty="0"/>
              <a:t>HDMI</a:t>
            </a:r>
            <a:r>
              <a:rPr lang="zh-TW" altLang="en-US" sz="2400" dirty="0"/>
              <a:t>連接螢幕再開機，完成後開啟</a:t>
            </a:r>
            <a:r>
              <a:rPr lang="en-US" altLang="zh-TW" sz="2400" dirty="0"/>
              <a:t>terminal</a:t>
            </a:r>
          </a:p>
          <a:p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1190E4-F1A5-110F-8D31-96EF58B7A1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C227FD2-3EBE-0F1A-B4C6-543AF15E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35" y="1783976"/>
            <a:ext cx="5356124" cy="40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4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93E7A-8FD5-D3DD-82F3-0D0B07E0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0BC5FC-B980-3219-EBC5-610E789BD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樹莓派搜尋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IP </a:t>
            </a:r>
            <a:r>
              <a:rPr lang="zh-TW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請在</a:t>
            </a:r>
            <a:r>
              <a:rPr lang="en-US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terminal </a:t>
            </a:r>
            <a:r>
              <a:rPr lang="zh-TW" altLang="zh-TW" sz="24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輸入</a:t>
            </a:r>
            <a:r>
              <a:rPr lang="zh-TW" altLang="zh-TW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$ hostname –I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1190E4-F1A5-110F-8D31-96EF58B7A1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DF4EA1-C25A-4F3E-ABC6-378F9BE0A0F6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F8DA40-8EAE-6373-4717-0FE94759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432" y="1591189"/>
            <a:ext cx="6396265" cy="47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01872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1169</Words>
  <Application>Microsoft Office PowerPoint</Application>
  <PresentationFormat>寬螢幕</PresentationFormat>
  <Paragraphs>186</Paragraphs>
  <Slides>45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1" baseType="lpstr">
      <vt:lpstr>微軟正黑體</vt:lpstr>
      <vt:lpstr>Arial</vt:lpstr>
      <vt:lpstr>Calibri</vt:lpstr>
      <vt:lpstr>Calibri Light</vt:lpstr>
      <vt:lpstr>Wingdings</vt:lpstr>
      <vt:lpstr>預設簡報設計</vt:lpstr>
      <vt:lpstr>Leading Indoor Positioning System Provider and Service Enabler </vt:lpstr>
      <vt:lpstr>目錄</vt:lpstr>
      <vt:lpstr>前置作業</vt:lpstr>
      <vt:lpstr>前置作業</vt:lpstr>
      <vt:lpstr>Locator設定</vt:lpstr>
      <vt:lpstr>Raspberry pi 3B</vt:lpstr>
      <vt:lpstr>PowerPoint 簡報</vt:lpstr>
      <vt:lpstr>PowerPoint 簡報</vt:lpstr>
      <vt:lpstr>PowerPoint 簡報</vt:lpstr>
      <vt:lpstr>PowerPoint 簡報</vt:lpstr>
      <vt:lpstr>PowerPoint 簡報</vt:lpstr>
      <vt:lpstr>貼紙位置</vt:lpstr>
      <vt:lpstr>PowerPoint 簡報</vt:lpstr>
      <vt:lpstr>PowerPoint 簡報</vt:lpstr>
      <vt:lpstr>PowerPoint 簡報</vt:lpstr>
      <vt:lpstr>網路設定</vt:lpstr>
      <vt:lpstr>有線網路固定IP</vt:lpstr>
      <vt:lpstr>有線網路DHCP</vt:lpstr>
      <vt:lpstr>WIFI設定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Locator 裝殼說明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亞旭公車物體清單</dc:title>
  <dc:creator>翊竣 馬</dc:creator>
  <cp:lastModifiedBy>翊竣 馬</cp:lastModifiedBy>
  <cp:revision>23</cp:revision>
  <dcterms:created xsi:type="dcterms:W3CDTF">2022-07-04T05:10:17Z</dcterms:created>
  <dcterms:modified xsi:type="dcterms:W3CDTF">2024-01-08T07:37:57Z</dcterms:modified>
</cp:coreProperties>
</file>